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60" r:id="rId5"/>
    <p:sldId id="263" r:id="rId6"/>
    <p:sldId id="264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>
        <p:scale>
          <a:sx n="87" d="100"/>
          <a:sy n="87" d="100"/>
        </p:scale>
        <p:origin x="336" y="8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C58A-F71C-0140-BB77-2B8B47AA6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214E1-C0A8-2F43-8D93-5E0B7F974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D4D8-94D2-A94E-B0DB-7961CA4E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C2AC-22B5-E84A-A5A3-CABDAD8B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EFE8F-1218-F64D-ABEB-8B83C57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8C05-1994-064C-B9A1-05ADDC0D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51D42-EEF6-0E4A-9EB8-133E8A209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D2FAD-5CFA-E841-9B25-C761AB5B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7181-4DDB-854A-A100-4A49C59D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48A2D-F9AF-D04A-B5D1-74612DC9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2C533-A9CE-7445-815B-366B8BDF2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29CA5-0FDF-714E-99D7-20B826DD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2988D-A166-7345-A490-B38EA4A6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DAE52-F1A1-D549-AA8E-210FAFD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E981-C955-814A-9721-43544904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9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F3C9-D763-5945-A990-B40F5B7D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31BAD-649F-9440-AB7B-23FC9E41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FB32-B8DB-8540-ADB3-0FA4580C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4BE2-3937-914D-9569-6302077F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6772-2B27-524E-B730-1F77D7E4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0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0126-F2B9-0744-8AE3-6BBE55C6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B195A-CC6A-5140-88E9-7E81C623D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0F570-D63B-FC47-8928-A0893C53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4A1FF-90B4-0146-884E-92F59C49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88BE8-D092-E843-A69D-9D06E4E3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4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DEB3-21F8-454B-B6CC-E536D02C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408B-21AD-3048-81EB-5F2EFEFD3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CADCD-6BA4-EB47-9B96-8F8325793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C9E54-7661-AB4A-9820-0BB58F14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11591-387E-A34C-A5E3-508C0DAD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54D7-6D4E-9B44-903D-37849810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3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BD46-E5BF-DC44-A6EE-65E4A6B0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CC081-751D-8043-936C-06253ED80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96AE6-FA4D-D041-A18C-B80C146B3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C1016-0036-2440-B0C2-86E96B2EC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A3DB6-275E-DE40-8B78-59F8E6601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EDE72-F2BC-8942-B566-8591FEC9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5220C-FB34-9144-B9AF-98E30AEC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E8AC-6B26-6642-AC44-834DD527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AB9A-6835-5D4A-A229-9BD946D0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793DA-6DBC-1F43-8A27-90F0C31D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96739-12FB-2941-9128-D91F175D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4D027-48C4-9343-B4DA-6CD94769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9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5265-CA56-214A-909C-5E845BA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FF46D-499B-6A4D-83B2-8C3DB642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4A560-0294-FE40-8CF6-68831F8D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3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B170-C5E1-6C4F-9A1A-EE27735D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2BC6-58C8-124D-9AFC-1CAC3618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7885B-5553-A844-A25A-374321D8E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F4D53-6D01-8E4D-9A2A-B22C8BE2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187E7-CC05-F04F-A4D5-9967C8B6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342F9-C8A8-5441-861C-97FE0A9B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1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78CF-6D62-CD46-BB52-516F0B0D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831F8-9731-0240-8A20-691D42A6E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FFFF3-9484-A540-98DF-A0FB8D40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B8F0B-18E5-EE45-8357-C0B6BE82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A33F8-6FD9-454F-B74E-FA278F55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2671-8F47-1B42-9329-70950425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B95F2-804D-854F-8BBF-CA613810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50937-1205-4F4C-8AAC-07660C41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C95B4-9AF8-544B-93E4-023F18D97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DD8FE-921F-1141-961F-01A836B321C9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81048-C668-EB41-83A2-E3AEDAC1E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02CE-C094-B345-A609-A630E8C8C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7AFD-BF96-6540-B2F7-376124EA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AEA33-4485-8D47-A93F-F1FB5587B25E}"/>
              </a:ext>
            </a:extLst>
          </p:cNvPr>
          <p:cNvSpPr txBox="1"/>
          <p:nvPr/>
        </p:nvSpPr>
        <p:spPr>
          <a:xfrm>
            <a:off x="3853289" y="1839557"/>
            <a:ext cx="457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dineue PRO Cyr" panose="020B0503020201060004" pitchFamily="34" charset="77"/>
              </a:rPr>
              <a:t> </a:t>
            </a:r>
            <a:r>
              <a:rPr lang="en-US" sz="8000" b="1" dirty="0">
                <a:latin typeface="adineue PRO Cyr" panose="020B0503020201060004" pitchFamily="34" charset="77"/>
              </a:rPr>
              <a:t>DEERUPT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3FEBC-8D1A-A644-9910-71FBAB06B66E}"/>
              </a:ext>
            </a:extLst>
          </p:cNvPr>
          <p:cNvSpPr txBox="1"/>
          <p:nvPr/>
        </p:nvSpPr>
        <p:spPr>
          <a:xfrm>
            <a:off x="3882790" y="3399417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" panose="020B0503020201060004" pitchFamily="34" charset="77"/>
              </a:rPr>
              <a:t>HACKATON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35BE5-1A4D-E94A-ACDD-F3FF4D84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39" y="4479823"/>
            <a:ext cx="6887817" cy="754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9F279-E43C-BA41-8720-67D554DE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2121" y="4479824"/>
            <a:ext cx="6887817" cy="754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102739-211B-ED4D-BB3B-F3075A54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337" y="4479823"/>
            <a:ext cx="6887817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22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What?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2C336-27D6-1D4C-AD6F-28863DD3688C}"/>
              </a:ext>
            </a:extLst>
          </p:cNvPr>
          <p:cNvSpPr txBox="1"/>
          <p:nvPr/>
        </p:nvSpPr>
        <p:spPr>
          <a:xfrm>
            <a:off x="1496291" y="2028469"/>
            <a:ext cx="7973988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Make every person feel like an athlete by allowing them to earn </a:t>
            </a:r>
            <a:r>
              <a:rPr lang="en-US" b="1" dirty="0">
                <a:latin typeface="adineue PRO Cyr Light" panose="020B0303020201060004" pitchFamily="34" charset="77"/>
              </a:rPr>
              <a:t>exclusive content </a:t>
            </a:r>
            <a:r>
              <a:rPr lang="en-US" dirty="0">
                <a:latin typeface="adineue PRO Cyr Light" panose="020B0303020201060004" pitchFamily="34" charset="77"/>
              </a:rPr>
              <a:t>after fulfilling </a:t>
            </a:r>
            <a:r>
              <a:rPr lang="en-US" b="1" dirty="0">
                <a:latin typeface="adineue PRO Cyr Light" panose="020B0303020201060004" pitchFamily="34" charset="77"/>
              </a:rPr>
              <a:t>challenges. </a:t>
            </a:r>
            <a:r>
              <a:rPr lang="en-US" dirty="0">
                <a:latin typeface="adineue PRO Cyr Light" panose="020B0303020201060004" pitchFamily="34" charset="77"/>
              </a:rPr>
              <a:t>This content will be </a:t>
            </a:r>
            <a:r>
              <a:rPr lang="en-US" b="1" dirty="0">
                <a:latin typeface="adineue PRO Cyr Light" panose="020B0303020201060004" pitchFamily="34" charset="77"/>
              </a:rPr>
              <a:t>custom fitted </a:t>
            </a:r>
            <a:r>
              <a:rPr lang="en-US" dirty="0">
                <a:latin typeface="adineue PRO Cyr Light" panose="020B0303020201060004" pitchFamily="34" charset="77"/>
              </a:rPr>
              <a:t>to the needs of the client based on their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C40D4-181C-EE4D-9C94-1AB9490C4472}"/>
              </a:ext>
            </a:extLst>
          </p:cNvPr>
          <p:cNvSpPr txBox="1"/>
          <p:nvPr/>
        </p:nvSpPr>
        <p:spPr>
          <a:xfrm>
            <a:off x="1496291" y="3914079"/>
            <a:ext cx="7973988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The data we gather throughout their challenges will then be used to  </a:t>
            </a:r>
            <a:r>
              <a:rPr lang="en-US" b="1" dirty="0">
                <a:latin typeface="adineue PRO Cyr Light" panose="020B0303020201060004" pitchFamily="34" charset="77"/>
              </a:rPr>
              <a:t>personalize</a:t>
            </a:r>
            <a:r>
              <a:rPr lang="en-US" dirty="0">
                <a:latin typeface="adineue PRO Cyr Light" panose="020B0303020201060004" pitchFamily="34" charset="77"/>
              </a:rPr>
              <a:t> their shopping experience. The system has to forecast why the user is coming to the website.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2052235"/>
            <a:ext cx="678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B2C11-852B-0A49-A858-52779111DA72}"/>
              </a:ext>
            </a:extLst>
          </p:cNvPr>
          <p:cNvSpPr txBox="1"/>
          <p:nvPr/>
        </p:nvSpPr>
        <p:spPr>
          <a:xfrm>
            <a:off x="534390" y="3914079"/>
            <a:ext cx="873170" cy="63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414149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Why?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2C336-27D6-1D4C-AD6F-28863DD3688C}"/>
              </a:ext>
            </a:extLst>
          </p:cNvPr>
          <p:cNvSpPr txBox="1"/>
          <p:nvPr/>
        </p:nvSpPr>
        <p:spPr>
          <a:xfrm>
            <a:off x="1407560" y="1710377"/>
            <a:ext cx="680149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Give access to an exclusive sneaker which only can be bought by putting in the work.. Making it feel </a:t>
            </a:r>
            <a:r>
              <a:rPr lang="en-US" b="1" dirty="0">
                <a:latin typeface="adineue PRO Cyr Light" panose="020B0303020201060004" pitchFamily="34" charset="77"/>
              </a:rPr>
              <a:t>unique</a:t>
            </a:r>
            <a:r>
              <a:rPr lang="en-US" dirty="0">
                <a:latin typeface="adineue PRO Cyr Light" panose="020B0303020201060004" pitchFamily="34" charset="77"/>
              </a:rPr>
              <a:t> and </a:t>
            </a:r>
            <a:r>
              <a:rPr lang="en-US" b="1" dirty="0">
                <a:latin typeface="adineue PRO Cyr Light" panose="020B0303020201060004" pitchFamily="34" charset="77"/>
              </a:rPr>
              <a:t>rewarding.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C40D4-181C-EE4D-9C94-1AB9490C4472}"/>
              </a:ext>
            </a:extLst>
          </p:cNvPr>
          <p:cNvSpPr txBox="1"/>
          <p:nvPr/>
        </p:nvSpPr>
        <p:spPr>
          <a:xfrm>
            <a:off x="1496291" y="3194147"/>
            <a:ext cx="57367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Content based on your </a:t>
            </a:r>
            <a:r>
              <a:rPr lang="en-US" b="1" dirty="0">
                <a:latin typeface="adineue PRO Cyr Light" panose="020B0303020201060004" pitchFamily="34" charset="77"/>
              </a:rPr>
              <a:t>personal</a:t>
            </a:r>
            <a:r>
              <a:rPr lang="en-US" dirty="0">
                <a:latin typeface="adineue PRO Cyr Light" panose="020B0303020201060004" pitchFamily="34" charset="77"/>
              </a:rPr>
              <a:t> habits, which enhances the chance of buying adidas gear.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1723436"/>
            <a:ext cx="678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B2C11-852B-0A49-A858-52779111DA72}"/>
              </a:ext>
            </a:extLst>
          </p:cNvPr>
          <p:cNvSpPr txBox="1"/>
          <p:nvPr/>
        </p:nvSpPr>
        <p:spPr>
          <a:xfrm>
            <a:off x="534390" y="3207206"/>
            <a:ext cx="87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27FF4-94C1-9240-A2D3-612A375B4D5E}"/>
              </a:ext>
            </a:extLst>
          </p:cNvPr>
          <p:cNvSpPr txBox="1"/>
          <p:nvPr/>
        </p:nvSpPr>
        <p:spPr>
          <a:xfrm>
            <a:off x="534390" y="4610485"/>
            <a:ext cx="87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3.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2A0399-F2B1-3C4B-A224-4F03500EE734}"/>
              </a:ext>
            </a:extLst>
          </p:cNvPr>
          <p:cNvSpPr txBox="1"/>
          <p:nvPr/>
        </p:nvSpPr>
        <p:spPr>
          <a:xfrm>
            <a:off x="1496291" y="4610485"/>
            <a:ext cx="724950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By doing this we challenge the user to interact more with adidas, creating a a win win for both adidas and the user.</a:t>
            </a:r>
          </a:p>
        </p:txBody>
      </p:sp>
    </p:spTree>
    <p:extLst>
      <p:ext uri="{BB962C8B-B14F-4D97-AF65-F5344CB8AC3E}">
        <p14:creationId xmlns:p14="http://schemas.microsoft.com/office/powerpoint/2010/main" val="286347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Demo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1723436"/>
            <a:ext cx="678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D61FF-F0AB-2E44-8465-026DF7572227}"/>
              </a:ext>
            </a:extLst>
          </p:cNvPr>
          <p:cNvSpPr txBox="1"/>
          <p:nvPr/>
        </p:nvSpPr>
        <p:spPr>
          <a:xfrm>
            <a:off x="1213345" y="2107748"/>
            <a:ext cx="68014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51A98-6894-A548-A161-144B26E35BC2}"/>
              </a:ext>
            </a:extLst>
          </p:cNvPr>
          <p:cNvSpPr txBox="1"/>
          <p:nvPr/>
        </p:nvSpPr>
        <p:spPr>
          <a:xfrm>
            <a:off x="534390" y="3123411"/>
            <a:ext cx="757799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Personalized content on a daily basis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Timer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Swipe between interests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dineue PRO Cyr Light" panose="020B0303020201060004" pitchFamily="34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29024-EE8C-C342-BA01-CE146C1104D7}"/>
              </a:ext>
            </a:extLst>
          </p:cNvPr>
          <p:cNvSpPr/>
          <p:nvPr/>
        </p:nvSpPr>
        <p:spPr>
          <a:xfrm>
            <a:off x="6961238" y="0"/>
            <a:ext cx="52307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dashboard">
            <a:hlinkClick r:id="" action="ppaction://media"/>
            <a:extLst>
              <a:ext uri="{FF2B5EF4-FFF2-40B4-BE49-F238E27FC236}">
                <a16:creationId xmlns:a16="http://schemas.microsoft.com/office/drawing/2014/main" id="{4B7D9EDB-C2B2-0C45-AFE3-BEC1B8E8D5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8600" y="4763"/>
            <a:ext cx="385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Demo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1723436"/>
            <a:ext cx="1146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D61FF-F0AB-2E44-8465-026DF7572227}"/>
              </a:ext>
            </a:extLst>
          </p:cNvPr>
          <p:cNvSpPr txBox="1"/>
          <p:nvPr/>
        </p:nvSpPr>
        <p:spPr>
          <a:xfrm>
            <a:off x="1496291" y="2107748"/>
            <a:ext cx="68014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Tiers and challenges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29024-EE8C-C342-BA01-CE146C1104D7}"/>
              </a:ext>
            </a:extLst>
          </p:cNvPr>
          <p:cNvSpPr/>
          <p:nvPr/>
        </p:nvSpPr>
        <p:spPr>
          <a:xfrm>
            <a:off x="6961238" y="0"/>
            <a:ext cx="52307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93403-9F7D-3D4D-B840-3E299B778C23}"/>
              </a:ext>
            </a:extLst>
          </p:cNvPr>
          <p:cNvSpPr txBox="1"/>
          <p:nvPr/>
        </p:nvSpPr>
        <p:spPr>
          <a:xfrm>
            <a:off x="532282" y="3123411"/>
            <a:ext cx="757799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Progress per sport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Rewards based on progress and needs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Mysterious final reward</a:t>
            </a:r>
          </a:p>
        </p:txBody>
      </p:sp>
      <p:pic>
        <p:nvPicPr>
          <p:cNvPr id="2" name="tiers">
            <a:hlinkClick r:id="" action="ppaction://media"/>
            <a:extLst>
              <a:ext uri="{FF2B5EF4-FFF2-40B4-BE49-F238E27FC236}">
                <a16:creationId xmlns:a16="http://schemas.microsoft.com/office/drawing/2014/main" id="{C4AB9441-87DC-3948-9978-118863C56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8600" y="4763"/>
            <a:ext cx="385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Demo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1723436"/>
            <a:ext cx="1146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D61FF-F0AB-2E44-8465-026DF7572227}"/>
              </a:ext>
            </a:extLst>
          </p:cNvPr>
          <p:cNvSpPr txBox="1"/>
          <p:nvPr/>
        </p:nvSpPr>
        <p:spPr>
          <a:xfrm>
            <a:off x="1496291" y="2107748"/>
            <a:ext cx="68014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Rewards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29024-EE8C-C342-BA01-CE146C1104D7}"/>
              </a:ext>
            </a:extLst>
          </p:cNvPr>
          <p:cNvSpPr/>
          <p:nvPr/>
        </p:nvSpPr>
        <p:spPr>
          <a:xfrm>
            <a:off x="6961238" y="0"/>
            <a:ext cx="523076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1884E-D33F-C247-A469-D6301D42C075}"/>
              </a:ext>
            </a:extLst>
          </p:cNvPr>
          <p:cNvSpPr txBox="1"/>
          <p:nvPr/>
        </p:nvSpPr>
        <p:spPr>
          <a:xfrm>
            <a:off x="591275" y="3123411"/>
            <a:ext cx="6369963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Start small (e.g. free shipping, stickers)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Progress.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Final reward is an exclusive sneaker that only people who completed the whole challenge are able to buy.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dineue PRO Cyr Light" panose="020B0303020201060004" pitchFamily="34" charset="77"/>
              </a:rPr>
              <a:t>Based on the clients data collected throughout the process.</a:t>
            </a:r>
          </a:p>
        </p:txBody>
      </p:sp>
      <p:pic>
        <p:nvPicPr>
          <p:cNvPr id="2" name="reward">
            <a:hlinkClick r:id="" action="ppaction://media"/>
            <a:extLst>
              <a:ext uri="{FF2B5EF4-FFF2-40B4-BE49-F238E27FC236}">
                <a16:creationId xmlns:a16="http://schemas.microsoft.com/office/drawing/2014/main" id="{87BF5480-6364-064F-8119-B967346BA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8600" y="4763"/>
            <a:ext cx="385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558C7D-4B32-CD4D-9C82-83BD28A06910}"/>
              </a:ext>
            </a:extLst>
          </p:cNvPr>
          <p:cNvSpPr txBox="1"/>
          <p:nvPr/>
        </p:nvSpPr>
        <p:spPr>
          <a:xfrm>
            <a:off x="450821" y="333256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ineue PRO Cyr" panose="020B0503020201060004" pitchFamily="34" charset="77"/>
              </a:rPr>
              <a:t>But how?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6CC48-8A96-E540-958F-963F1CC73650}"/>
              </a:ext>
            </a:extLst>
          </p:cNvPr>
          <p:cNvSpPr/>
          <p:nvPr/>
        </p:nvSpPr>
        <p:spPr>
          <a:xfrm>
            <a:off x="534390" y="728665"/>
            <a:ext cx="961901" cy="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2D18-03AF-654B-B701-4C595DF104BC}"/>
              </a:ext>
            </a:extLst>
          </p:cNvPr>
          <p:cNvSpPr txBox="1"/>
          <p:nvPr/>
        </p:nvSpPr>
        <p:spPr>
          <a:xfrm>
            <a:off x="450821" y="822180"/>
            <a:ext cx="24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ineue PRO Cyr Light" panose="020B0303020201060004" pitchFamily="34" charset="77"/>
              </a:rPr>
              <a:t>Release your inner pro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80DCB-721D-A744-8B3E-83C8CA0741E8}"/>
              </a:ext>
            </a:extLst>
          </p:cNvPr>
          <p:cNvSpPr txBox="1"/>
          <p:nvPr/>
        </p:nvSpPr>
        <p:spPr>
          <a:xfrm>
            <a:off x="534390" y="1723436"/>
            <a:ext cx="678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B2C11-852B-0A49-A858-52779111DA72}"/>
              </a:ext>
            </a:extLst>
          </p:cNvPr>
          <p:cNvSpPr txBox="1"/>
          <p:nvPr/>
        </p:nvSpPr>
        <p:spPr>
          <a:xfrm>
            <a:off x="534390" y="3521134"/>
            <a:ext cx="87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dineue PRO Cyr" panose="020B0503020201060004" pitchFamily="34" charset="77"/>
              </a:rPr>
              <a:t>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FB084-D151-5747-99D4-F8DEF9C7878C}"/>
              </a:ext>
            </a:extLst>
          </p:cNvPr>
          <p:cNvSpPr txBox="1"/>
          <p:nvPr/>
        </p:nvSpPr>
        <p:spPr>
          <a:xfrm>
            <a:off x="1407560" y="2096264"/>
            <a:ext cx="68014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Getting to know you by accessing </a:t>
            </a:r>
            <a:r>
              <a:rPr lang="en-US" b="1" dirty="0" err="1">
                <a:latin typeface="adineue PRO Cyr Light" panose="020B0303020201060004" pitchFamily="34" charset="77"/>
              </a:rPr>
              <a:t>runtastic</a:t>
            </a:r>
            <a:r>
              <a:rPr lang="en-US" b="1" dirty="0">
                <a:latin typeface="adineue PRO Cyr Light" panose="020B0303020201060004" pitchFamily="34" charset="77"/>
              </a:rPr>
              <a:t> API.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862CB-015C-194D-91E1-09F5BC660292}"/>
              </a:ext>
            </a:extLst>
          </p:cNvPr>
          <p:cNvSpPr txBox="1"/>
          <p:nvPr/>
        </p:nvSpPr>
        <p:spPr>
          <a:xfrm>
            <a:off x="1407560" y="3062935"/>
            <a:ext cx="465402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ineue PRO Cyr Light" panose="020B0303020201060004" pitchFamily="34" charset="77"/>
              </a:rPr>
              <a:t>Use </a:t>
            </a:r>
            <a:r>
              <a:rPr lang="en-US" b="1" dirty="0">
                <a:latin typeface="adineue PRO Cyr Light" panose="020B0303020201060004" pitchFamily="34" charset="77"/>
              </a:rPr>
              <a:t>machine learning </a:t>
            </a:r>
            <a:r>
              <a:rPr lang="en-US" dirty="0">
                <a:latin typeface="adineue PRO Cyr Light" panose="020B0303020201060004" pitchFamily="34" charset="77"/>
              </a:rPr>
              <a:t>to recognize your </a:t>
            </a:r>
            <a:r>
              <a:rPr lang="en-US" b="1" dirty="0">
                <a:latin typeface="adineue PRO Cyr Light" panose="020B0303020201060004" pitchFamily="34" charset="77"/>
              </a:rPr>
              <a:t>daily patterns </a:t>
            </a:r>
            <a:r>
              <a:rPr lang="en-US" dirty="0">
                <a:latin typeface="adineue PRO Cyr Light" panose="020B0303020201060004" pitchFamily="34" charset="77"/>
              </a:rPr>
              <a:t>and provide you with </a:t>
            </a:r>
            <a:r>
              <a:rPr lang="en-US" b="1" dirty="0">
                <a:latin typeface="adineue PRO Cyr Light" panose="020B0303020201060004" pitchFamily="34" charset="77"/>
              </a:rPr>
              <a:t>fitted content on a daily basis.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A6F790-937A-E848-BCFC-73A287D08230}"/>
              </a:ext>
            </a:extLst>
          </p:cNvPr>
          <p:cNvSpPr/>
          <p:nvPr/>
        </p:nvSpPr>
        <p:spPr>
          <a:xfrm>
            <a:off x="6961238" y="0"/>
            <a:ext cx="52307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3E895-51A0-D24F-B6B6-14038DAE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39" y="517922"/>
            <a:ext cx="4335195" cy="57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90E3108-D9AC-3342-B540-2C3B7572B75E}"/>
              </a:ext>
            </a:extLst>
          </p:cNvPr>
          <p:cNvSpPr txBox="1"/>
          <p:nvPr/>
        </p:nvSpPr>
        <p:spPr>
          <a:xfrm>
            <a:off x="3853289" y="2237764"/>
            <a:ext cx="4571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dineue PRO Cyr" panose="020B0503020201060004" pitchFamily="34" charset="77"/>
              </a:rPr>
              <a:t>Questions?</a:t>
            </a:r>
          </a:p>
          <a:p>
            <a:pPr algn="ctr"/>
            <a:endParaRPr lang="en-US" sz="8000" b="1" dirty="0">
              <a:latin typeface="adineue PRO Cyr" panose="020B0503020201060004" pitchFamily="34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34858E-2E7B-774F-AEE7-41BA2CB9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21" y="5029200"/>
            <a:ext cx="6261652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429397-85F0-044A-95E1-399EECF4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6183" y="5029200"/>
            <a:ext cx="6261652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3B1BB-912A-5841-8876-7E825B68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089" y="5029200"/>
            <a:ext cx="626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295</Words>
  <Application>Microsoft Macintosh PowerPoint</Application>
  <PresentationFormat>Widescreen</PresentationFormat>
  <Paragraphs>51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adineue PRO Cyr</vt:lpstr>
      <vt:lpstr>adineue PRO Cyr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D'haenens</dc:creator>
  <cp:lastModifiedBy>Simon D'haenens</cp:lastModifiedBy>
  <cp:revision>48</cp:revision>
  <dcterms:created xsi:type="dcterms:W3CDTF">2018-06-10T07:29:46Z</dcterms:created>
  <dcterms:modified xsi:type="dcterms:W3CDTF">2018-06-10T12:45:21Z</dcterms:modified>
</cp:coreProperties>
</file>